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2" autoAdjust="0"/>
    <p:restoredTop sz="86418" autoAdjust="0"/>
  </p:normalViewPr>
  <p:slideViewPr>
    <p:cSldViewPr>
      <p:cViewPr varScale="1">
        <p:scale>
          <a:sx n="71" d="100"/>
          <a:sy n="71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07EA-D2A9-4744-9DAF-783698B58935}" type="datetimeFigureOut">
              <a:rPr lang="en-GB" smtClean="0"/>
              <a:pPr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47AE-106F-4C19-B26A-9BF00DA81D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91513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 dirty="0" smtClean="0"/>
              <a:t>Odd one out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84213" y="1989138"/>
          <a:ext cx="7992242" cy="4320182"/>
        </p:xfrm>
        <a:graphic>
          <a:graphicData uri="http://schemas.openxmlformats.org/drawingml/2006/table">
            <a:tbl>
              <a:tblPr/>
              <a:tblGrid>
                <a:gridCol w="2664650"/>
                <a:gridCol w="2662942"/>
                <a:gridCol w="2664650"/>
              </a:tblGrid>
              <a:tr h="2160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60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Butterflies in my stomach.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frog in my throat.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My heart is in my mouth.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213" name="Rectangle 30"/>
          <p:cNvSpPr>
            <a:spLocks noChangeArrowheads="1"/>
          </p:cNvSpPr>
          <p:nvPr/>
        </p:nvSpPr>
        <p:spPr bwMode="auto">
          <a:xfrm>
            <a:off x="611188" y="692150"/>
            <a:ext cx="81375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 smtClean="0"/>
              <a:t> </a:t>
            </a:r>
            <a:r>
              <a:rPr lang="en-GB" sz="3200" dirty="0"/>
              <a:t>……………..is the odd one out because ……….</a:t>
            </a:r>
          </a:p>
          <a:p>
            <a:pPr algn="ctr"/>
            <a:r>
              <a:rPr lang="en-GB" sz="3200" dirty="0" smtClean="0"/>
              <a:t>Whereas </a:t>
            </a:r>
            <a:r>
              <a:rPr lang="en-GB" sz="3200" dirty="0"/>
              <a:t>the others ………………..</a:t>
            </a:r>
          </a:p>
        </p:txBody>
      </p:sp>
      <p:pic>
        <p:nvPicPr>
          <p:cNvPr id="17" name="Picture 8" descr="imag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2060848"/>
            <a:ext cx="243638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Up Ca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060848"/>
            <a:ext cx="1458162" cy="19442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490" y="2184079"/>
            <a:ext cx="1831372" cy="169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044" y="5303957"/>
            <a:ext cx="711528" cy="73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4013" y="5303957"/>
            <a:ext cx="998278" cy="83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45424" y="-8020272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cdear\AppData\Local\Microsoft\Windows\Temporary Internet Files\Content.IE5\1AVRZ5SG\heart_png_by_goldensebbe-d31ttsw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34665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34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Odd one out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 one out</dc:title>
  <dc:creator>BCharnley</dc:creator>
  <cp:lastModifiedBy>BCharnley</cp:lastModifiedBy>
  <cp:revision>10</cp:revision>
  <dcterms:created xsi:type="dcterms:W3CDTF">2013-11-25T19:59:39Z</dcterms:created>
  <dcterms:modified xsi:type="dcterms:W3CDTF">2015-05-28T23:04:33Z</dcterms:modified>
</cp:coreProperties>
</file>